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71" r:id="rId7"/>
    <p:sldId id="272" r:id="rId8"/>
    <p:sldId id="268" r:id="rId9"/>
    <p:sldId id="269" r:id="rId10"/>
    <p:sldId id="270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2FD1FDC-571E-4457-A189-F5B38F422B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 e Seu amor! </a:t>
            </a:r>
          </a:p>
          <a:p>
            <a:r>
              <a:rPr lang="pt-BR" dirty="0"/>
              <a:t>Proclamando a doce história </a:t>
            </a:r>
          </a:p>
          <a:p>
            <a:r>
              <a:rPr lang="pt-BR" dirty="0"/>
              <a:t>De Jesus e Seu amor!</a:t>
            </a:r>
          </a:p>
        </p:txBody>
      </p:sp>
    </p:spTree>
    <p:extLst>
      <p:ext uri="{BB962C8B-B14F-4D97-AF65-F5344CB8AC3E}">
        <p14:creationId xmlns:p14="http://schemas.microsoft.com/office/powerpoint/2010/main" val="1046050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Ah, que canto que, soando, </a:t>
            </a:r>
          </a:p>
          <a:p>
            <a:r>
              <a:rPr lang="pt-BR" dirty="0"/>
              <a:t>Enche os ares de dulçor! </a:t>
            </a:r>
          </a:p>
          <a:p>
            <a:r>
              <a:rPr lang="pt-BR" dirty="0"/>
              <a:t>São os salvos entoando </a:t>
            </a:r>
          </a:p>
          <a:p>
            <a:r>
              <a:rPr lang="pt-BR" dirty="0"/>
              <a:t>Graças mil ao Redentor.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1184786-16DB-4C2B-9BA4-954B1BBCCC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Ouve as vozes de vitória </a:t>
            </a:r>
          </a:p>
          <a:p>
            <a:r>
              <a:rPr lang="pt-BR" dirty="0"/>
              <a:t>Em caminho para a glória, </a:t>
            </a:r>
          </a:p>
          <a:p>
            <a:r>
              <a:rPr lang="pt-BR" dirty="0"/>
              <a:t>Proclamando a doce história</a:t>
            </a:r>
          </a:p>
        </p:txBody>
      </p:sp>
    </p:spTree>
    <p:extLst>
      <p:ext uri="{BB962C8B-B14F-4D97-AF65-F5344CB8AC3E}">
        <p14:creationId xmlns:p14="http://schemas.microsoft.com/office/powerpoint/2010/main" val="1638736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2FD1FDC-571E-4457-A189-F5B38F422B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 e Seu amor! </a:t>
            </a:r>
          </a:p>
          <a:p>
            <a:r>
              <a:rPr lang="pt-BR" dirty="0"/>
              <a:t>Proclamando a doce história </a:t>
            </a:r>
          </a:p>
          <a:p>
            <a:r>
              <a:rPr lang="pt-BR" dirty="0"/>
              <a:t>De Jesus e Seu amor!</a:t>
            </a:r>
          </a:p>
        </p:txBody>
      </p:sp>
    </p:spTree>
    <p:extLst>
      <p:ext uri="{BB962C8B-B14F-4D97-AF65-F5344CB8AC3E}">
        <p14:creationId xmlns:p14="http://schemas.microsoft.com/office/powerpoint/2010/main" val="1715340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Graça ilustre! Deus aceita </a:t>
            </a:r>
          </a:p>
          <a:p>
            <a:r>
              <a:rPr lang="pt-BR" dirty="0"/>
              <a:t>Os rebeldes com favor! </a:t>
            </a:r>
          </a:p>
          <a:p>
            <a:r>
              <a:rPr lang="pt-BR" dirty="0"/>
              <a:t>Nunca o Salvador rejeita </a:t>
            </a:r>
          </a:p>
          <a:p>
            <a:r>
              <a:rPr lang="pt-BR" dirty="0"/>
              <a:t>O contrito pecador. </a:t>
            </a:r>
          </a:p>
        </p:txBody>
      </p:sp>
    </p:spTree>
    <p:extLst>
      <p:ext uri="{BB962C8B-B14F-4D97-AF65-F5344CB8AC3E}">
        <p14:creationId xmlns:p14="http://schemas.microsoft.com/office/powerpoint/2010/main" val="470849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1184786-16DB-4C2B-9BA4-954B1BBCCC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Ouve as vozes de vitória </a:t>
            </a:r>
          </a:p>
          <a:p>
            <a:r>
              <a:rPr lang="pt-BR" dirty="0"/>
              <a:t>Em caminho para a glória, </a:t>
            </a:r>
          </a:p>
          <a:p>
            <a:r>
              <a:rPr lang="pt-BR" dirty="0"/>
              <a:t>Proclamando a doce história</a:t>
            </a:r>
          </a:p>
        </p:txBody>
      </p:sp>
    </p:spTree>
    <p:extLst>
      <p:ext uri="{BB962C8B-B14F-4D97-AF65-F5344CB8AC3E}">
        <p14:creationId xmlns:p14="http://schemas.microsoft.com/office/powerpoint/2010/main" val="1395667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2FD1FDC-571E-4457-A189-F5B38F422B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 Jesus e Seu amor! </a:t>
            </a:r>
          </a:p>
          <a:p>
            <a:r>
              <a:rPr lang="pt-BR" dirty="0"/>
              <a:t>Proclamando a doce história </a:t>
            </a:r>
          </a:p>
          <a:p>
            <a:r>
              <a:rPr lang="pt-BR" dirty="0"/>
              <a:t>De Jesus e Seu amor!</a:t>
            </a:r>
          </a:p>
        </p:txBody>
      </p:sp>
    </p:spTree>
    <p:extLst>
      <p:ext uri="{BB962C8B-B14F-4D97-AF65-F5344CB8AC3E}">
        <p14:creationId xmlns:p14="http://schemas.microsoft.com/office/powerpoint/2010/main" val="2830137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Vinde todos! Sem limite</a:t>
            </a:r>
          </a:p>
          <a:p>
            <a:r>
              <a:rPr lang="pt-BR" dirty="0"/>
              <a:t>É a Sua compaixão.</a:t>
            </a:r>
          </a:p>
          <a:p>
            <a:r>
              <a:rPr lang="pt-BR" dirty="0"/>
              <a:t>Eis o divinal convite: </a:t>
            </a:r>
          </a:p>
          <a:p>
            <a:r>
              <a:rPr lang="pt-BR" dirty="0"/>
              <a:t>Abraçai a salvação!</a:t>
            </a:r>
          </a:p>
        </p:txBody>
      </p:sp>
    </p:spTree>
    <p:extLst>
      <p:ext uri="{BB962C8B-B14F-4D97-AF65-F5344CB8AC3E}">
        <p14:creationId xmlns:p14="http://schemas.microsoft.com/office/powerpoint/2010/main" val="3408731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CÂNTICO DOS SALVOS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1184786-16DB-4C2B-9BA4-954B1BBCCC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Ouve as vozes de vitória </a:t>
            </a:r>
          </a:p>
          <a:p>
            <a:r>
              <a:rPr lang="pt-BR" dirty="0"/>
              <a:t>Em caminho para a glória, </a:t>
            </a:r>
          </a:p>
          <a:p>
            <a:r>
              <a:rPr lang="pt-BR" dirty="0"/>
              <a:t>Proclamando a doce história</a:t>
            </a:r>
          </a:p>
        </p:txBody>
      </p:sp>
    </p:spTree>
    <p:extLst>
      <p:ext uri="{BB962C8B-B14F-4D97-AF65-F5344CB8AC3E}">
        <p14:creationId xmlns:p14="http://schemas.microsoft.com/office/powerpoint/2010/main" val="633646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203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O CÂNTICO DOS SALVOS</vt:lpstr>
      <vt:lpstr>O CÂNTICO DOS SALVOS</vt:lpstr>
      <vt:lpstr>O CÂNTICO DOS SALVOS</vt:lpstr>
      <vt:lpstr>O CÂNTICO DOS SALVOS</vt:lpstr>
      <vt:lpstr>O CÂNTICO DOS SALVOS</vt:lpstr>
      <vt:lpstr>O CÂNTICO DOS SALVOS</vt:lpstr>
      <vt:lpstr>O CÂNTICO DOS SALVOS</vt:lpstr>
      <vt:lpstr>O CÂNTICO DOS SALVOS</vt:lpstr>
      <vt:lpstr>O CÂNTICO DOS SALVOS</vt:lpstr>
      <vt:lpstr>O CÂNTICO DOS SALVOS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2019-06-12T21:44:52Z</dcterms:modified>
</cp:coreProperties>
</file>

<file path=docProps/thumbnail.jpeg>
</file>